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2" r:id="rId7"/>
    <p:sldId id="271" r:id="rId8"/>
    <p:sldId id="268" r:id="rId9"/>
    <p:sldId id="270" r:id="rId10"/>
    <p:sldId id="267" r:id="rId11"/>
    <p:sldId id="269"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51"/>
  </p:normalViewPr>
  <p:slideViewPr>
    <p:cSldViewPr snapToGrid="0" snapToObjects="1">
      <p:cViewPr varScale="1">
        <p:scale>
          <a:sx n="111" d="100"/>
          <a:sy n="111" d="100"/>
        </p:scale>
        <p:origin x="63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1/28/19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1/28/19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1/28/19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6DCA0-068C-E14D-B60D-2428B8161A23}"/>
              </a:ext>
            </a:extLst>
          </p:cNvPr>
          <p:cNvSpPr>
            <a:spLocks noGrp="1"/>
          </p:cNvSpPr>
          <p:nvPr>
            <p:ph type="ctrTitle"/>
          </p:nvPr>
        </p:nvSpPr>
        <p:spPr/>
        <p:txBody>
          <a:bodyPr/>
          <a:lstStyle/>
          <a:p>
            <a:r>
              <a:rPr lang="en-US" dirty="0"/>
              <a:t>Rock, paper, </a:t>
            </a:r>
            <a:r>
              <a:rPr lang="en-US" dirty="0" err="1"/>
              <a:t>Scisscors</a:t>
            </a:r>
            <a:endParaRPr lang="en-US" dirty="0"/>
          </a:p>
        </p:txBody>
      </p:sp>
      <p:sp>
        <p:nvSpPr>
          <p:cNvPr id="3" name="Subtitle 2">
            <a:extLst>
              <a:ext uri="{FF2B5EF4-FFF2-40B4-BE49-F238E27FC236}">
                <a16:creationId xmlns:a16="http://schemas.microsoft.com/office/drawing/2014/main" id="{726D414F-80F1-FD4D-A89F-37E45A034F27}"/>
              </a:ext>
            </a:extLst>
          </p:cNvPr>
          <p:cNvSpPr>
            <a:spLocks noGrp="1"/>
          </p:cNvSpPr>
          <p:nvPr>
            <p:ph type="subTitle" idx="1"/>
          </p:nvPr>
        </p:nvSpPr>
        <p:spPr/>
        <p:txBody>
          <a:bodyPr/>
          <a:lstStyle/>
          <a:p>
            <a:r>
              <a:rPr lang="en-US" dirty="0"/>
              <a:t>By team </a:t>
            </a:r>
            <a:r>
              <a:rPr lang="en-US" dirty="0" err="1"/>
              <a:t>var</a:t>
            </a:r>
            <a:r>
              <a:rPr lang="en-US" dirty="0"/>
              <a:t> I = ‘team’</a:t>
            </a:r>
          </a:p>
        </p:txBody>
      </p:sp>
    </p:spTree>
    <p:extLst>
      <p:ext uri="{BB962C8B-B14F-4D97-AF65-F5344CB8AC3E}">
        <p14:creationId xmlns:p14="http://schemas.microsoft.com/office/powerpoint/2010/main" val="1915957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D131E-09B0-6543-8BC2-AA324313674D}"/>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3300" dirty="0"/>
              <a:t>wireframes</a:t>
            </a:r>
          </a:p>
        </p:txBody>
      </p:sp>
      <p:pic>
        <p:nvPicPr>
          <p:cNvPr id="9" name="Picture 8">
            <a:extLst>
              <a:ext uri="{FF2B5EF4-FFF2-40B4-BE49-F238E27FC236}">
                <a16:creationId xmlns:a16="http://schemas.microsoft.com/office/drawing/2014/main" id="{7AA98FFA-D5AD-EF40-9EC1-F6F1E63B2B4A}"/>
              </a:ext>
            </a:extLst>
          </p:cNvPr>
          <p:cNvPicPr>
            <a:picLocks noChangeAspect="1"/>
          </p:cNvPicPr>
          <p:nvPr/>
        </p:nvPicPr>
        <p:blipFill>
          <a:blip r:embed="rId2"/>
          <a:stretch>
            <a:fillRect/>
          </a:stretch>
        </p:blipFill>
        <p:spPr>
          <a:xfrm>
            <a:off x="5214939" y="0"/>
            <a:ext cx="6977062" cy="6172200"/>
          </a:xfrm>
          <a:prstGeom prst="rect">
            <a:avLst/>
          </a:prstGeom>
        </p:spPr>
      </p:pic>
    </p:spTree>
    <p:extLst>
      <p:ext uri="{BB962C8B-B14F-4D97-AF65-F5344CB8AC3E}">
        <p14:creationId xmlns:p14="http://schemas.microsoft.com/office/powerpoint/2010/main" val="3368009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D131E-09B0-6543-8BC2-AA324313674D}"/>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3300" dirty="0"/>
              <a:t>wireframes</a:t>
            </a:r>
          </a:p>
        </p:txBody>
      </p:sp>
      <p:pic>
        <p:nvPicPr>
          <p:cNvPr id="9" name="Picture 8">
            <a:extLst>
              <a:ext uri="{FF2B5EF4-FFF2-40B4-BE49-F238E27FC236}">
                <a16:creationId xmlns:a16="http://schemas.microsoft.com/office/drawing/2014/main" id="{7AA98FFA-D5AD-EF40-9EC1-F6F1E63B2B4A}"/>
              </a:ext>
            </a:extLst>
          </p:cNvPr>
          <p:cNvPicPr>
            <a:picLocks noChangeAspect="1"/>
          </p:cNvPicPr>
          <p:nvPr/>
        </p:nvPicPr>
        <p:blipFill>
          <a:blip r:embed="rId2"/>
          <a:stretch>
            <a:fillRect/>
          </a:stretch>
        </p:blipFill>
        <p:spPr>
          <a:xfrm>
            <a:off x="4929188" y="0"/>
            <a:ext cx="7262812" cy="6134582"/>
          </a:xfrm>
          <a:prstGeom prst="rect">
            <a:avLst/>
          </a:prstGeom>
        </p:spPr>
      </p:pic>
    </p:spTree>
    <p:extLst>
      <p:ext uri="{BB962C8B-B14F-4D97-AF65-F5344CB8AC3E}">
        <p14:creationId xmlns:p14="http://schemas.microsoft.com/office/powerpoint/2010/main" val="1946599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D131E-09B0-6543-8BC2-AA324313674D}"/>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3300"/>
              <a:t>wireframes</a:t>
            </a:r>
          </a:p>
        </p:txBody>
      </p:sp>
      <p:pic>
        <p:nvPicPr>
          <p:cNvPr id="5" name="Content Placeholder 4">
            <a:extLst>
              <a:ext uri="{FF2B5EF4-FFF2-40B4-BE49-F238E27FC236}">
                <a16:creationId xmlns:a16="http://schemas.microsoft.com/office/drawing/2014/main" id="{CCFDE797-CE8B-A943-8179-FAD20CD11B94}"/>
              </a:ext>
            </a:extLst>
          </p:cNvPr>
          <p:cNvPicPr>
            <a:picLocks noGrp="1" noChangeAspect="1"/>
          </p:cNvPicPr>
          <p:nvPr>
            <p:ph idx="1"/>
          </p:nvPr>
        </p:nvPicPr>
        <p:blipFill>
          <a:blip r:embed="rId2"/>
          <a:stretch>
            <a:fillRect/>
          </a:stretch>
        </p:blipFill>
        <p:spPr>
          <a:xfrm>
            <a:off x="4700588" y="-1"/>
            <a:ext cx="7491412" cy="6157913"/>
          </a:xfrm>
          <a:prstGeom prst="rect">
            <a:avLst/>
          </a:prstGeom>
        </p:spPr>
      </p:pic>
    </p:spTree>
    <p:extLst>
      <p:ext uri="{BB962C8B-B14F-4D97-AF65-F5344CB8AC3E}">
        <p14:creationId xmlns:p14="http://schemas.microsoft.com/office/powerpoint/2010/main" val="1600825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D2D24-5852-CA47-9D64-BDB5843B1B8E}"/>
              </a:ext>
            </a:extLst>
          </p:cNvPr>
          <p:cNvSpPr>
            <a:spLocks noGrp="1"/>
          </p:cNvSpPr>
          <p:nvPr>
            <p:ph type="title"/>
          </p:nvPr>
        </p:nvSpPr>
        <p:spPr/>
        <p:txBody>
          <a:bodyPr/>
          <a:lstStyle/>
          <a:p>
            <a:r>
              <a:rPr lang="en-US" dirty="0"/>
              <a:t>Communication Plan</a:t>
            </a:r>
          </a:p>
        </p:txBody>
      </p:sp>
      <p:sp>
        <p:nvSpPr>
          <p:cNvPr id="3" name="Content Placeholder 2">
            <a:extLst>
              <a:ext uri="{FF2B5EF4-FFF2-40B4-BE49-F238E27FC236}">
                <a16:creationId xmlns:a16="http://schemas.microsoft.com/office/drawing/2014/main" id="{825C00B9-1A9B-5B4B-B682-70C0060FAB04}"/>
              </a:ext>
            </a:extLst>
          </p:cNvPr>
          <p:cNvSpPr>
            <a:spLocks noGrp="1"/>
          </p:cNvSpPr>
          <p:nvPr>
            <p:ph idx="1"/>
          </p:nvPr>
        </p:nvSpPr>
        <p:spPr/>
        <p:txBody>
          <a:bodyPr>
            <a:normAutofit fontScale="92500" lnSpcReduction="10000"/>
          </a:bodyPr>
          <a:lstStyle/>
          <a:p>
            <a:pPr marL="0" lvl="0" indent="0">
              <a:buNone/>
            </a:pPr>
            <a:r>
              <a:rPr lang="en-US" dirty="0"/>
              <a:t>How will your group communicate with each other? </a:t>
            </a:r>
          </a:p>
          <a:p>
            <a:pPr lvl="1"/>
            <a:r>
              <a:rPr lang="en-US" dirty="0"/>
              <a:t>We will be communicating both in person and over Slack.</a:t>
            </a:r>
          </a:p>
          <a:p>
            <a:pPr marL="0" lvl="0" indent="0">
              <a:buNone/>
            </a:pPr>
            <a:r>
              <a:rPr lang="en-US" dirty="0"/>
              <a:t>What is your strategy for ensuring everyone's voices are heard, and that contributions from both loud and soft voices are listened to? </a:t>
            </a:r>
          </a:p>
          <a:p>
            <a:pPr lvl="1"/>
            <a:r>
              <a:rPr lang="en-US" dirty="0"/>
              <a:t>We have decided to implement a talking item. Whomever holds the item has the floor and others must refrain from interrupting.</a:t>
            </a:r>
          </a:p>
          <a:p>
            <a:pPr marL="0" lvl="0" indent="0">
              <a:buNone/>
            </a:pPr>
            <a:r>
              <a:rPr lang="en-US" dirty="0"/>
              <a:t>Do you have a plan for managing psychological safety, as we learned about in the article on Google and teams and discussing it with Brook?</a:t>
            </a:r>
          </a:p>
          <a:p>
            <a:pPr lvl="1"/>
            <a:r>
              <a:rPr lang="en-US" dirty="0"/>
              <a:t>The talking item will ensure that everyone feels they have a say in the group.</a:t>
            </a:r>
          </a:p>
          <a:p>
            <a:pPr marL="0" indent="0">
              <a:buNone/>
            </a:pPr>
            <a:endParaRPr lang="en-US" dirty="0"/>
          </a:p>
        </p:txBody>
      </p:sp>
    </p:spTree>
    <p:extLst>
      <p:ext uri="{BB962C8B-B14F-4D97-AF65-F5344CB8AC3E}">
        <p14:creationId xmlns:p14="http://schemas.microsoft.com/office/powerpoint/2010/main" val="2624921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B73A8-60F9-EE48-9470-254F3B4D3E1A}"/>
              </a:ext>
            </a:extLst>
          </p:cNvPr>
          <p:cNvSpPr>
            <a:spLocks noGrp="1"/>
          </p:cNvSpPr>
          <p:nvPr>
            <p:ph type="title"/>
          </p:nvPr>
        </p:nvSpPr>
        <p:spPr/>
        <p:txBody>
          <a:bodyPr/>
          <a:lstStyle/>
          <a:p>
            <a:r>
              <a:rPr lang="en-US" dirty="0"/>
              <a:t>Conflict plan</a:t>
            </a:r>
          </a:p>
        </p:txBody>
      </p:sp>
      <p:sp>
        <p:nvSpPr>
          <p:cNvPr id="3" name="Content Placeholder 2">
            <a:extLst>
              <a:ext uri="{FF2B5EF4-FFF2-40B4-BE49-F238E27FC236}">
                <a16:creationId xmlns:a16="http://schemas.microsoft.com/office/drawing/2014/main" id="{B7E2C5C2-39BD-C64D-9359-AFF09B93CFFA}"/>
              </a:ext>
            </a:extLst>
          </p:cNvPr>
          <p:cNvSpPr>
            <a:spLocks noGrp="1"/>
          </p:cNvSpPr>
          <p:nvPr>
            <p:ph idx="1"/>
          </p:nvPr>
        </p:nvSpPr>
        <p:spPr/>
        <p:txBody>
          <a:bodyPr/>
          <a:lstStyle/>
          <a:p>
            <a:pPr marL="0" indent="0">
              <a:buNone/>
            </a:pPr>
            <a:r>
              <a:rPr lang="en-US" dirty="0"/>
              <a:t> What will your group do when it encounters conflict? </a:t>
            </a:r>
          </a:p>
          <a:p>
            <a:pPr lvl="1"/>
            <a:r>
              <a:rPr lang="en-US" dirty="0"/>
              <a:t>Recognize that there is a problem and if serious enough, call a group meeting. If tensions arise, we have all agreed to take a break and reconvene afterwards with cooler minds.</a:t>
            </a:r>
          </a:p>
          <a:p>
            <a:pPr marL="0" lvl="0" indent="0">
              <a:buNone/>
            </a:pPr>
            <a:r>
              <a:rPr lang="en-US" dirty="0"/>
              <a:t>What will your process be to resolve it?</a:t>
            </a:r>
          </a:p>
          <a:p>
            <a:pPr lvl="1"/>
            <a:r>
              <a:rPr lang="en-US" dirty="0"/>
              <a:t>We will talk through the problem until resolved. If tensions arise, we have all agreed to take a break and reconvene afterwards with cooler minds.</a:t>
            </a:r>
          </a:p>
        </p:txBody>
      </p:sp>
    </p:spTree>
    <p:extLst>
      <p:ext uri="{BB962C8B-B14F-4D97-AF65-F5344CB8AC3E}">
        <p14:creationId xmlns:p14="http://schemas.microsoft.com/office/powerpoint/2010/main" val="1106883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8D682-6743-5643-9468-2D28ECFD6C8E}"/>
              </a:ext>
            </a:extLst>
          </p:cNvPr>
          <p:cNvSpPr>
            <a:spLocks noGrp="1"/>
          </p:cNvSpPr>
          <p:nvPr>
            <p:ph type="title"/>
          </p:nvPr>
        </p:nvSpPr>
        <p:spPr/>
        <p:txBody>
          <a:bodyPr/>
          <a:lstStyle/>
          <a:p>
            <a:r>
              <a:rPr lang="en-US" dirty="0"/>
              <a:t>Git process</a:t>
            </a:r>
          </a:p>
        </p:txBody>
      </p:sp>
      <p:sp>
        <p:nvSpPr>
          <p:cNvPr id="3" name="Content Placeholder 2">
            <a:extLst>
              <a:ext uri="{FF2B5EF4-FFF2-40B4-BE49-F238E27FC236}">
                <a16:creationId xmlns:a16="http://schemas.microsoft.com/office/drawing/2014/main" id="{B7831632-963C-9B47-A9C8-24462B63886F}"/>
              </a:ext>
            </a:extLst>
          </p:cNvPr>
          <p:cNvSpPr>
            <a:spLocks noGrp="1"/>
          </p:cNvSpPr>
          <p:nvPr>
            <p:ph idx="1"/>
          </p:nvPr>
        </p:nvSpPr>
        <p:spPr/>
        <p:txBody>
          <a:bodyPr>
            <a:normAutofit fontScale="85000" lnSpcReduction="20000"/>
          </a:bodyPr>
          <a:lstStyle/>
          <a:p>
            <a:pPr marL="0" lvl="0" indent="0">
              <a:buNone/>
            </a:pPr>
            <a:r>
              <a:rPr lang="en-US" dirty="0"/>
              <a:t>What is your Git flow? </a:t>
            </a:r>
          </a:p>
          <a:p>
            <a:pPr lvl="1"/>
            <a:r>
              <a:rPr lang="en-US" dirty="0"/>
              <a:t> Every 3 hours we will do a ACP. We all must add our names to our commits to prove that we all worked on different parts of the project.</a:t>
            </a:r>
          </a:p>
          <a:p>
            <a:pPr marL="0" lvl="0" indent="0">
              <a:buNone/>
            </a:pPr>
            <a:r>
              <a:rPr lang="en-US" dirty="0"/>
              <a:t>How many people must review a PR?</a:t>
            </a:r>
          </a:p>
          <a:p>
            <a:pPr lvl="1"/>
            <a:r>
              <a:rPr lang="en-US" dirty="0"/>
              <a:t>In branches, the navigator in a pair reviews the PR. Pushing to master requires all group members review and approval.</a:t>
            </a:r>
          </a:p>
          <a:p>
            <a:pPr lvl="1"/>
            <a:r>
              <a:rPr lang="en-US" dirty="0"/>
              <a:t>If someone is working solo, they must have another person review and make the group aware. Same rules apply for master PR’s.</a:t>
            </a:r>
          </a:p>
          <a:p>
            <a:pPr marL="0" lvl="0" indent="0">
              <a:buNone/>
            </a:pPr>
            <a:r>
              <a:rPr lang="en-US" dirty="0"/>
              <a:t>Who merges PRs?</a:t>
            </a:r>
          </a:p>
          <a:p>
            <a:pPr lvl="1"/>
            <a:r>
              <a:rPr lang="en-US" dirty="0"/>
              <a:t>In a pair, the navigator will merge. Solo, the reviewer will merge. Master, any group members who did not touch the code.</a:t>
            </a:r>
          </a:p>
          <a:p>
            <a:endParaRPr lang="en-US" dirty="0"/>
          </a:p>
        </p:txBody>
      </p:sp>
    </p:spTree>
    <p:extLst>
      <p:ext uri="{BB962C8B-B14F-4D97-AF65-F5344CB8AC3E}">
        <p14:creationId xmlns:p14="http://schemas.microsoft.com/office/powerpoint/2010/main" val="1194115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F10DD-E6FE-C04E-B2CC-07BF9D38220E}"/>
              </a:ext>
            </a:extLst>
          </p:cNvPr>
          <p:cNvSpPr>
            <a:spLocks noGrp="1"/>
          </p:cNvSpPr>
          <p:nvPr>
            <p:ph type="title"/>
          </p:nvPr>
        </p:nvSpPr>
        <p:spPr/>
        <p:txBody>
          <a:bodyPr/>
          <a:lstStyle/>
          <a:p>
            <a:r>
              <a:rPr lang="en-US" dirty="0"/>
              <a:t>User scenarios</a:t>
            </a:r>
          </a:p>
        </p:txBody>
      </p:sp>
      <p:sp>
        <p:nvSpPr>
          <p:cNvPr id="3" name="Content Placeholder 2">
            <a:extLst>
              <a:ext uri="{FF2B5EF4-FFF2-40B4-BE49-F238E27FC236}">
                <a16:creationId xmlns:a16="http://schemas.microsoft.com/office/drawing/2014/main" id="{E4C8AD2A-D0C8-1B45-9887-DE628EA782C6}"/>
              </a:ext>
            </a:extLst>
          </p:cNvPr>
          <p:cNvSpPr>
            <a:spLocks noGrp="1"/>
          </p:cNvSpPr>
          <p:nvPr>
            <p:ph idx="1"/>
          </p:nvPr>
        </p:nvSpPr>
        <p:spPr/>
        <p:txBody>
          <a:bodyPr>
            <a:normAutofit fontScale="85000" lnSpcReduction="20000"/>
          </a:bodyPr>
          <a:lstStyle/>
          <a:p>
            <a:pPr marL="0" indent="0">
              <a:buNone/>
            </a:pPr>
            <a:r>
              <a:rPr lang="en-US" dirty="0"/>
              <a:t>	Billy Jo, was a young boy who was bullied at school. He felt so alone in </a:t>
            </a:r>
            <a:r>
              <a:rPr lang="en-US" dirty="0" err="1"/>
              <a:t>theworld</a:t>
            </a:r>
            <a:r>
              <a:rPr lang="en-US" dirty="0"/>
              <a:t>, as he would walk home sad from the bus stop every day. As winter continued on Billy decided he wanted to find solace online, which he then discovered rock paper scissors. </a:t>
            </a:r>
          </a:p>
          <a:p>
            <a:pPr marL="0" indent="0">
              <a:buNone/>
            </a:pPr>
            <a:br>
              <a:rPr lang="en-US" dirty="0"/>
            </a:br>
            <a:r>
              <a:rPr lang="en-US" dirty="0"/>
              <a:t>	The game was simple but fun, Billy Jo found that he could find peace in the simple but engaging game. He steadily began to put hours into the game due to the fact that he can keep playing repeatedly and always come up with a relatively different result. His boredom decreased and enjoyment level increased. As his enjoyment increased, his confidence was boosted, so he began making more friends and it made him happier. Ultimately he became popular and liked while recommended the game to others and increased traffic to the application.</a:t>
            </a:r>
            <a:br>
              <a:rPr lang="en-US" dirty="0"/>
            </a:br>
            <a:br>
              <a:rPr lang="en-US" dirty="0"/>
            </a:br>
            <a:endParaRPr lang="en-US" dirty="0"/>
          </a:p>
          <a:p>
            <a:endParaRPr lang="en-US" dirty="0"/>
          </a:p>
        </p:txBody>
      </p:sp>
    </p:spTree>
    <p:extLst>
      <p:ext uri="{BB962C8B-B14F-4D97-AF65-F5344CB8AC3E}">
        <p14:creationId xmlns:p14="http://schemas.microsoft.com/office/powerpoint/2010/main" val="119025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B7B76-AB36-3146-9C6D-0FBEE4F6F075}"/>
              </a:ext>
            </a:extLst>
          </p:cNvPr>
          <p:cNvSpPr>
            <a:spLocks noGrp="1"/>
          </p:cNvSpPr>
          <p:nvPr>
            <p:ph type="title"/>
          </p:nvPr>
        </p:nvSpPr>
        <p:spPr/>
        <p:txBody>
          <a:bodyPr/>
          <a:lstStyle/>
          <a:p>
            <a:r>
              <a:rPr lang="en-US" dirty="0"/>
              <a:t>User stories MVP’s</a:t>
            </a:r>
          </a:p>
        </p:txBody>
      </p:sp>
      <p:sp>
        <p:nvSpPr>
          <p:cNvPr id="3" name="Content Placeholder 2">
            <a:extLst>
              <a:ext uri="{FF2B5EF4-FFF2-40B4-BE49-F238E27FC236}">
                <a16:creationId xmlns:a16="http://schemas.microsoft.com/office/drawing/2014/main" id="{16A90C36-2489-524A-B355-15D722CDF9C4}"/>
              </a:ext>
            </a:extLst>
          </p:cNvPr>
          <p:cNvSpPr>
            <a:spLocks noGrp="1"/>
          </p:cNvSpPr>
          <p:nvPr>
            <p:ph idx="1"/>
          </p:nvPr>
        </p:nvSpPr>
        <p:spPr/>
        <p:txBody>
          <a:bodyPr>
            <a:normAutofit/>
          </a:bodyPr>
          <a:lstStyle/>
          <a:p>
            <a:r>
              <a:rPr lang="en-US" sz="1600" dirty="0"/>
              <a:t>As a user, I want an interactive and simple game that is easy to understand and use. </a:t>
            </a:r>
          </a:p>
          <a:p>
            <a:r>
              <a:rPr lang="en-US" sz="1600" dirty="0"/>
              <a:t>As a user, I want to be able to see no unfinished content and a clean appearance.</a:t>
            </a:r>
          </a:p>
          <a:p>
            <a:r>
              <a:rPr lang="en-US" sz="1600" dirty="0"/>
              <a:t>As a user, I want easy navigation of the application with no apparent faults within.</a:t>
            </a:r>
          </a:p>
          <a:p>
            <a:r>
              <a:rPr lang="en-US" sz="1600" dirty="0"/>
              <a:t>As a user, I want to be able to see who was behind creating the game.</a:t>
            </a:r>
          </a:p>
          <a:p>
            <a:r>
              <a:rPr lang="en-US" sz="1600" dirty="0"/>
              <a:t>As a user, I want to be able to clearly see the results of every game.</a:t>
            </a:r>
          </a:p>
          <a:p>
            <a:r>
              <a:rPr lang="en-US" sz="1600" dirty="0"/>
              <a:t>As a user, I want to be able to input my screenname and have the game keep track of my score.</a:t>
            </a:r>
          </a:p>
          <a:p>
            <a:r>
              <a:rPr lang="en-US" sz="1600" dirty="0"/>
              <a:t>As a user, I want to have the ability to select the length of the game to play in one sitting.</a:t>
            </a:r>
          </a:p>
        </p:txBody>
      </p:sp>
    </p:spTree>
    <p:extLst>
      <p:ext uri="{BB962C8B-B14F-4D97-AF65-F5344CB8AC3E}">
        <p14:creationId xmlns:p14="http://schemas.microsoft.com/office/powerpoint/2010/main" val="4169757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DEA8C-0C53-594E-97DB-233FA67157F1}"/>
              </a:ext>
            </a:extLst>
          </p:cNvPr>
          <p:cNvSpPr>
            <a:spLocks noGrp="1"/>
          </p:cNvSpPr>
          <p:nvPr>
            <p:ph type="title"/>
          </p:nvPr>
        </p:nvSpPr>
        <p:spPr/>
        <p:txBody>
          <a:bodyPr/>
          <a:lstStyle/>
          <a:p>
            <a:r>
              <a:rPr lang="en-US" dirty="0"/>
              <a:t>User stories stretch goals</a:t>
            </a:r>
          </a:p>
        </p:txBody>
      </p:sp>
      <p:sp>
        <p:nvSpPr>
          <p:cNvPr id="3" name="Content Placeholder 2">
            <a:extLst>
              <a:ext uri="{FF2B5EF4-FFF2-40B4-BE49-F238E27FC236}">
                <a16:creationId xmlns:a16="http://schemas.microsoft.com/office/drawing/2014/main" id="{811D72C6-EC98-4244-9A7E-86CE095CE675}"/>
              </a:ext>
            </a:extLst>
          </p:cNvPr>
          <p:cNvSpPr>
            <a:spLocks noGrp="1"/>
          </p:cNvSpPr>
          <p:nvPr>
            <p:ph idx="1"/>
          </p:nvPr>
        </p:nvSpPr>
        <p:spPr/>
        <p:txBody>
          <a:bodyPr>
            <a:normAutofit fontScale="92500"/>
          </a:bodyPr>
          <a:lstStyle/>
          <a:p>
            <a:r>
              <a:rPr lang="en-US" dirty="0"/>
              <a:t> As a user, I would like playful, animated icons that are stimulating and attractive.</a:t>
            </a:r>
          </a:p>
          <a:p>
            <a:r>
              <a:rPr lang="en-US" dirty="0"/>
              <a:t>As a user, I want to play an interactive game separate but in conjunction with the base rock paper scissors game.</a:t>
            </a:r>
          </a:p>
          <a:p>
            <a:r>
              <a:rPr lang="en-US" dirty="0"/>
              <a:t>As a user, I want a time limit or play limit that keeps the game feeling like it has a pace that needs to be kept.</a:t>
            </a:r>
          </a:p>
          <a:p>
            <a:r>
              <a:rPr lang="en-US" dirty="0"/>
              <a:t>As a user, I want an engaging event or boss battle that is more challenging than the base game.</a:t>
            </a:r>
          </a:p>
          <a:p>
            <a:r>
              <a:rPr lang="en-US" dirty="0"/>
              <a:t>As a user, I want to be able to share and brag about my scores with my social media followers.</a:t>
            </a:r>
          </a:p>
        </p:txBody>
      </p:sp>
    </p:spTree>
    <p:extLst>
      <p:ext uri="{BB962C8B-B14F-4D97-AF65-F5344CB8AC3E}">
        <p14:creationId xmlns:p14="http://schemas.microsoft.com/office/powerpoint/2010/main" val="4020235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D131E-09B0-6543-8BC2-AA324313674D}"/>
              </a:ext>
            </a:extLst>
          </p:cNvPr>
          <p:cNvSpPr>
            <a:spLocks noGrp="1"/>
          </p:cNvSpPr>
          <p:nvPr>
            <p:ph type="title"/>
          </p:nvPr>
        </p:nvSpPr>
        <p:spPr>
          <a:xfrm>
            <a:off x="659301" y="1474969"/>
            <a:ext cx="3171919" cy="1868760"/>
          </a:xfrm>
        </p:spPr>
        <p:txBody>
          <a:bodyPr vert="horz" lIns="91440" tIns="45720" rIns="91440" bIns="0" rtlCol="0" anchor="b">
            <a:normAutofit/>
          </a:bodyPr>
          <a:lstStyle/>
          <a:p>
            <a:r>
              <a:rPr lang="en-US" sz="3300" dirty="0"/>
              <a:t>MVP’s and stretch</a:t>
            </a:r>
          </a:p>
        </p:txBody>
      </p:sp>
      <p:pic>
        <p:nvPicPr>
          <p:cNvPr id="6" name="Picture 5">
            <a:extLst>
              <a:ext uri="{FF2B5EF4-FFF2-40B4-BE49-F238E27FC236}">
                <a16:creationId xmlns:a16="http://schemas.microsoft.com/office/drawing/2014/main" id="{06312FB8-21AF-4F48-B62F-50B191EC7318}"/>
              </a:ext>
            </a:extLst>
          </p:cNvPr>
          <p:cNvPicPr>
            <a:picLocks noChangeAspect="1"/>
          </p:cNvPicPr>
          <p:nvPr/>
        </p:nvPicPr>
        <p:blipFill>
          <a:blip r:embed="rId2"/>
          <a:stretch>
            <a:fillRect/>
          </a:stretch>
        </p:blipFill>
        <p:spPr>
          <a:xfrm>
            <a:off x="5029201" y="0"/>
            <a:ext cx="7162800" cy="6157913"/>
          </a:xfrm>
          <a:prstGeom prst="rect">
            <a:avLst/>
          </a:prstGeom>
        </p:spPr>
      </p:pic>
    </p:spTree>
    <p:extLst>
      <p:ext uri="{BB962C8B-B14F-4D97-AF65-F5344CB8AC3E}">
        <p14:creationId xmlns:p14="http://schemas.microsoft.com/office/powerpoint/2010/main" val="1601925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D131E-09B0-6543-8BC2-AA324313674D}"/>
              </a:ext>
            </a:extLst>
          </p:cNvPr>
          <p:cNvSpPr>
            <a:spLocks noGrp="1"/>
          </p:cNvSpPr>
          <p:nvPr>
            <p:ph type="title"/>
          </p:nvPr>
        </p:nvSpPr>
        <p:spPr>
          <a:xfrm>
            <a:off x="659301" y="1474969"/>
            <a:ext cx="3171919" cy="1868760"/>
          </a:xfrm>
        </p:spPr>
        <p:txBody>
          <a:bodyPr vert="horz" lIns="91440" tIns="45720" rIns="91440" bIns="0" rtlCol="0" anchor="b">
            <a:normAutofit/>
          </a:bodyPr>
          <a:lstStyle/>
          <a:p>
            <a:r>
              <a:rPr lang="en-US" sz="3300" dirty="0"/>
              <a:t>Project model</a:t>
            </a:r>
          </a:p>
        </p:txBody>
      </p:sp>
      <p:pic>
        <p:nvPicPr>
          <p:cNvPr id="4" name="Picture 3">
            <a:extLst>
              <a:ext uri="{FF2B5EF4-FFF2-40B4-BE49-F238E27FC236}">
                <a16:creationId xmlns:a16="http://schemas.microsoft.com/office/drawing/2014/main" id="{0F292C16-D97A-ED46-B593-ED20A5459719}"/>
              </a:ext>
            </a:extLst>
          </p:cNvPr>
          <p:cNvPicPr>
            <a:picLocks noChangeAspect="1"/>
          </p:cNvPicPr>
          <p:nvPr/>
        </p:nvPicPr>
        <p:blipFill>
          <a:blip r:embed="rId2"/>
          <a:stretch>
            <a:fillRect/>
          </a:stretch>
        </p:blipFill>
        <p:spPr>
          <a:xfrm>
            <a:off x="5044778" y="-85271"/>
            <a:ext cx="7147222" cy="6214609"/>
          </a:xfrm>
          <a:prstGeom prst="rect">
            <a:avLst/>
          </a:prstGeom>
        </p:spPr>
      </p:pic>
    </p:spTree>
    <p:extLst>
      <p:ext uri="{BB962C8B-B14F-4D97-AF65-F5344CB8AC3E}">
        <p14:creationId xmlns:p14="http://schemas.microsoft.com/office/powerpoint/2010/main" val="327736773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49</TotalTime>
  <Words>484</Words>
  <Application>Microsoft Macintosh PowerPoint</Application>
  <PresentationFormat>Widescreen</PresentationFormat>
  <Paragraphs>44</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Gill Sans MT</vt:lpstr>
      <vt:lpstr>Gallery</vt:lpstr>
      <vt:lpstr>Rock, paper, Scisscors</vt:lpstr>
      <vt:lpstr>Communication Plan</vt:lpstr>
      <vt:lpstr>Conflict plan</vt:lpstr>
      <vt:lpstr>Git process</vt:lpstr>
      <vt:lpstr>User scenarios</vt:lpstr>
      <vt:lpstr>User stories MVP’s</vt:lpstr>
      <vt:lpstr>User stories stretch goals</vt:lpstr>
      <vt:lpstr>MVP’s and stretch</vt:lpstr>
      <vt:lpstr>Project model</vt:lpstr>
      <vt:lpstr>wireframes</vt:lpstr>
      <vt:lpstr>wireframes</vt:lpstr>
      <vt:lpstr>wireframes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Rock, paper, Scisscors</dc:title>
  <dc:creator>Alex Blanco</dc:creator>
  <cp:lastModifiedBy>Alex Blanco</cp:lastModifiedBy>
  <cp:revision>4</cp:revision>
  <dcterms:created xsi:type="dcterms:W3CDTF">2019-01-28T19:03:36Z</dcterms:created>
  <dcterms:modified xsi:type="dcterms:W3CDTF">2019-01-28T19:52:54Z</dcterms:modified>
</cp:coreProperties>
</file>

<file path=docProps/thumbnail.jpeg>
</file>